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8" r:id="rId2"/>
    <p:sldId id="265" r:id="rId3"/>
    <p:sldId id="266" r:id="rId4"/>
    <p:sldId id="259" r:id="rId5"/>
    <p:sldId id="269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CCFF33"/>
    <a:srgbClr val="99FF66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75420-F605-4806-B8B6-F4F681EF7674}" v="22" dt="2026-04-26T12:08:3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dora Tošić" userId="1f2a453a178c9017" providerId="LiveId" clId="{4A393C1F-3892-4CA9-A06F-42EA90843434}"/>
    <pc:docChg chg="custSel modSld">
      <pc:chgData name="Teodora Tošić" userId="1f2a453a178c9017" providerId="LiveId" clId="{4A393C1F-3892-4CA9-A06F-42EA90843434}" dt="2026-04-26T12:09:11.460" v="31" actId="14100"/>
      <pc:docMkLst>
        <pc:docMk/>
      </pc:docMkLst>
      <pc:sldChg chg="modTransition addAnim delAnim modAnim">
        <pc:chgData name="Teodora Tošić" userId="1f2a453a178c9017" providerId="LiveId" clId="{4A393C1F-3892-4CA9-A06F-42EA90843434}" dt="2026-04-26T12:08:32.185" v="30"/>
        <pc:sldMkLst>
          <pc:docMk/>
          <pc:sldMk cId="715446785" sldId="259"/>
        </pc:sldMkLst>
      </pc:sldChg>
      <pc:sldChg chg="modTransition addAnim delAnim modAnim">
        <pc:chgData name="Teodora Tošić" userId="1f2a453a178c9017" providerId="LiveId" clId="{4A393C1F-3892-4CA9-A06F-42EA90843434}" dt="2026-04-26T12:08:26.787" v="28"/>
        <pc:sldMkLst>
          <pc:docMk/>
          <pc:sldMk cId="444151741" sldId="265"/>
        </pc:sldMkLst>
      </pc:sldChg>
      <pc:sldChg chg="modTransition addAnim delAnim modAnim">
        <pc:chgData name="Teodora Tošić" userId="1f2a453a178c9017" providerId="LiveId" clId="{4A393C1F-3892-4CA9-A06F-42EA90843434}" dt="2026-04-26T12:08:21.998" v="27"/>
        <pc:sldMkLst>
          <pc:docMk/>
          <pc:sldMk cId="3324430078" sldId="266"/>
        </pc:sldMkLst>
      </pc:sldChg>
      <pc:sldChg chg="modSp mod modTransition addAnim delAnim modAnim">
        <pc:chgData name="Teodora Tošić" userId="1f2a453a178c9017" providerId="LiveId" clId="{4A393C1F-3892-4CA9-A06F-42EA90843434}" dt="2026-04-26T12:09:11.460" v="31" actId="14100"/>
        <pc:sldMkLst>
          <pc:docMk/>
          <pc:sldMk cId="1962347213" sldId="268"/>
        </pc:sldMkLst>
        <pc:picChg chg="mod">
          <ac:chgData name="Teodora Tošić" userId="1f2a453a178c9017" providerId="LiveId" clId="{4A393C1F-3892-4CA9-A06F-42EA90843434}" dt="2026-04-26T12:09:11.460" v="31" actId="14100"/>
          <ac:picMkLst>
            <pc:docMk/>
            <pc:sldMk cId="1962347213" sldId="268"/>
            <ac:picMk id="6" creationId="{00000000-0000-0000-0000-000000000000}"/>
          </ac:picMkLst>
        </pc:picChg>
      </pc:sldChg>
      <pc:sldChg chg="modTransition">
        <pc:chgData name="Teodora Tošić" userId="1f2a453a178c9017" providerId="LiveId" clId="{4A393C1F-3892-4CA9-A06F-42EA90843434}" dt="2026-04-26T12:06:24.662" v="13"/>
        <pc:sldMkLst>
          <pc:docMk/>
          <pc:sldMk cId="1823233577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880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705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94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958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412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072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27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488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96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0518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256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7F22-0229-42C7-B2D6-C71F4003EE8D}" type="datetimeFigureOut">
              <a:rPr lang="sr-Latn-RS" smtClean="0"/>
              <a:t>26.4.2026.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7B09-8F74-4574-B181-AE46691FBDE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84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83"/>
            <a:ext cx="12204490" cy="6890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51" y="-32083"/>
            <a:ext cx="4588043" cy="1036383"/>
          </a:xfrm>
        </p:spPr>
        <p:txBody>
          <a:bodyPr>
            <a:normAutofit/>
          </a:bodyPr>
          <a:lstStyle/>
          <a:p>
            <a:r>
              <a:rPr lang="sr-Latn-RS" sz="5400" b="1" dirty="0">
                <a:solidFill>
                  <a:schemeClr val="bg1"/>
                </a:solidFill>
                <a:latin typeface="Montserrat"/>
              </a:rPr>
              <a:t>MY</a:t>
            </a:r>
            <a:r>
              <a:rPr lang="sr-Latn-RS" sz="4800" b="1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sr-Latn-RS" sz="5400" b="1" dirty="0">
                <a:solidFill>
                  <a:schemeClr val="bg1"/>
                </a:solidFill>
                <a:latin typeface="Montserrat"/>
              </a:rPr>
              <a:t>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907" y="961467"/>
            <a:ext cx="2871537" cy="534841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by Bogdan Tošić</a:t>
            </a:r>
          </a:p>
        </p:txBody>
      </p:sp>
    </p:spTree>
    <p:extLst>
      <p:ext uri="{BB962C8B-B14F-4D97-AF65-F5344CB8AC3E}">
        <p14:creationId xmlns:p14="http://schemas.microsoft.com/office/powerpoint/2010/main" val="1962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57078" y="3686492"/>
            <a:ext cx="11034922" cy="21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Basketball helps me learn patience and strength.</a:t>
            </a:r>
            <a:endParaRPr lang="sr-Latn-RS" sz="32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 When I play, I try my best.</a:t>
            </a:r>
            <a:endParaRPr lang="sr-Latn-RS" sz="32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 Every shot is a chance to improve, and every mistake teaches me something new.</a:t>
            </a:r>
            <a:endParaRPr lang="sr-Latn-RS" sz="32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268" y="128337"/>
            <a:ext cx="450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>
                <a:solidFill>
                  <a:schemeClr val="bg1"/>
                </a:solidFill>
                <a:latin typeface="Monserrat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444151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4k dark picture of headphones on the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23" y="1872812"/>
            <a:ext cx="5082277" cy="2923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Music is very important to me. It helps me relax after a long day and makes me feel happy. Sometimes I listen to music to think and enjoy my time alone.</a:t>
            </a:r>
            <a:endParaRPr lang="sr-Latn-RS" sz="3200" b="1" i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097" y="128339"/>
            <a:ext cx="2245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>
                <a:solidFill>
                  <a:schemeClr val="bg1"/>
                </a:solidFill>
                <a:latin typeface="Monserrat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32443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74" y="1758957"/>
            <a:ext cx="4487599" cy="4048285"/>
          </a:xfrm>
          <a:effectLst>
            <a:reflection stA="0" endPos="65000" dist="50800" dir="5400000" sy="-100000" algn="bl" rotWithShape="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dirty="0"/>
              <a:t>My black </a:t>
            </a:r>
            <a:r>
              <a:rPr lang="en-US" sz="3200" b="1" i="1" dirty="0" err="1"/>
              <a:t>labrador</a:t>
            </a:r>
            <a:r>
              <a:rPr lang="en-US" sz="3200" b="1" i="1" dirty="0"/>
              <a:t> is always there for me, with kind eyes and a big heart. He makes me happy when I feel sad. We like to play and spend time together. He is not just a pet, he is also my best friend.</a:t>
            </a:r>
            <a:endParaRPr lang="sr-Latn-RS" sz="3200" b="1" i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96" y="0"/>
            <a:ext cx="717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>
                <a:latin typeface="Monserrat"/>
              </a:rPr>
              <a:t>MY LABRADOR</a:t>
            </a:r>
          </a:p>
        </p:txBody>
      </p:sp>
    </p:spTree>
    <p:extLst>
      <p:ext uri="{BB962C8B-B14F-4D97-AF65-F5344CB8AC3E}">
        <p14:creationId xmlns:p14="http://schemas.microsoft.com/office/powerpoint/2010/main" val="71544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2295" y="192508"/>
            <a:ext cx="11823031" cy="213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This is my world </a:t>
            </a:r>
            <a:br>
              <a:rPr lang="en-US" sz="4800" b="1" i="1" dirty="0">
                <a:solidFill>
                  <a:schemeClr val="bg1"/>
                </a:solidFill>
              </a:rPr>
            </a:br>
            <a:r>
              <a:rPr lang="en-US" sz="4800" b="1" i="1" dirty="0">
                <a:solidFill>
                  <a:schemeClr val="bg1"/>
                </a:solidFill>
              </a:rPr>
              <a:t>a balance of sport, music, and love.</a:t>
            </a:r>
            <a:br>
              <a:rPr lang="en-US" sz="4800" b="1" i="1" dirty="0">
                <a:solidFill>
                  <a:schemeClr val="bg1"/>
                </a:solidFill>
              </a:rPr>
            </a:br>
            <a:r>
              <a:rPr lang="en-US" sz="4800" b="1" i="1" dirty="0">
                <a:solidFill>
                  <a:schemeClr val="bg1"/>
                </a:solidFill>
              </a:rPr>
              <a:t>Simple, strong and always real</a:t>
            </a:r>
            <a:r>
              <a:rPr lang="sr-Latn-RS" sz="4800" b="1" i="1" dirty="0">
                <a:solidFill>
                  <a:schemeClr val="bg1"/>
                </a:solidFill>
              </a:rPr>
              <a:t>.</a:t>
            </a:r>
            <a:endParaRPr lang="sr-Latn-RS" sz="32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3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150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Monserrat</vt:lpstr>
      <vt:lpstr>Montserrat</vt:lpstr>
      <vt:lpstr>Office Theme</vt:lpstr>
      <vt:lpstr>MY WORLD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sneakpeak into my world</dc:title>
  <dc:creator>Bogdan Tosic</dc:creator>
  <cp:lastModifiedBy>Bogdan Tosic</cp:lastModifiedBy>
  <cp:revision>53</cp:revision>
  <dcterms:created xsi:type="dcterms:W3CDTF">2025-04-07T18:24:20Z</dcterms:created>
  <dcterms:modified xsi:type="dcterms:W3CDTF">2026-04-26T12:13:58Z</dcterms:modified>
</cp:coreProperties>
</file>